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qa.org.uk/subjects/design-and-technology/gcse/design-and-technology-8552/assessment-resources?f.Resource+type|6=Question+papers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hyperlink" Target="https://senecalearning.com/en-GB/blog/free-aqa-dt-gcse-revis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bc.co.uk/bitesize/examspecs/zby2bdm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www.technologystudent.com/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Design Technology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 board AQA</a:t>
            </a:r>
            <a:endParaRPr lang="en-GB" dirty="0"/>
          </a:p>
          <a:p>
            <a:r>
              <a:rPr lang="en-GB" dirty="0" smtClean="0"/>
              <a:t>Exam is made up of two sections; Core technical and specialist area</a:t>
            </a:r>
            <a:r>
              <a:rPr lang="en-GB" dirty="0" smtClean="0"/>
              <a:t>.</a:t>
            </a:r>
          </a:p>
          <a:p>
            <a:r>
              <a:rPr lang="en-GB" dirty="0" smtClean="0"/>
              <a:t>2 hour exam</a:t>
            </a:r>
          </a:p>
          <a:p>
            <a:r>
              <a:rPr lang="en-GB" dirty="0" smtClean="0"/>
              <a:t>Equipment </a:t>
            </a:r>
            <a:r>
              <a:rPr lang="en-GB" smtClean="0"/>
              <a:t>needed:  Pen</a:t>
            </a:r>
            <a:r>
              <a:rPr lang="en-GB" dirty="0" smtClean="0"/>
              <a:t>, pencil, ruler, eraser, calculator.</a:t>
            </a:r>
            <a:endParaRPr lang="en-GB" dirty="0" smtClean="0"/>
          </a:p>
          <a:p>
            <a:r>
              <a:rPr lang="en-GB" dirty="0" smtClean="0"/>
              <a:t>15 % math’s questions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3421" y="4987455"/>
            <a:ext cx="2230379" cy="148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1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Revision checklist with key themes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02932">
            <a:off x="1030433" y="1689303"/>
            <a:ext cx="5902381" cy="47142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0465" y="1900844"/>
            <a:ext cx="33417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Students will be given key themes and topics to revise for the exam.</a:t>
            </a:r>
            <a:endParaRPr lang="en-GB" dirty="0"/>
          </a:p>
        </p:txBody>
      </p:sp>
      <p:sp>
        <p:nvSpPr>
          <p:cNvPr id="5" name="Left Arrow 4"/>
          <p:cNvSpPr/>
          <p:nvPr/>
        </p:nvSpPr>
        <p:spPr>
          <a:xfrm>
            <a:off x="7963593" y="3474720"/>
            <a:ext cx="1507374" cy="7148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30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Excellent resources to aid 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Websites: </a:t>
            </a:r>
            <a:r>
              <a:rPr lang="en-GB" i="1" dirty="0" smtClean="0"/>
              <a:t>Play show to click on hyperlinks</a:t>
            </a:r>
          </a:p>
        </p:txBody>
      </p:sp>
      <p:sp>
        <p:nvSpPr>
          <p:cNvPr id="4" name="AutoShape 2" descr="Senec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603" y="2834294"/>
            <a:ext cx="3048000" cy="723900"/>
          </a:xfrm>
          <a:prstGeom prst="rect">
            <a:avLst/>
          </a:prstGeom>
        </p:spPr>
      </p:pic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6567" y="1910525"/>
            <a:ext cx="2857154" cy="1285719"/>
          </a:xfrm>
          <a:prstGeom prst="rect">
            <a:avLst/>
          </a:prstGeom>
        </p:spPr>
      </p:pic>
      <p:pic>
        <p:nvPicPr>
          <p:cNvPr id="7" name="Picture 6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879" y="4219788"/>
            <a:ext cx="4182059" cy="1295581"/>
          </a:xfrm>
          <a:prstGeom prst="rect">
            <a:avLst/>
          </a:prstGeom>
        </p:spPr>
      </p:pic>
      <p:pic>
        <p:nvPicPr>
          <p:cNvPr id="8" name="Picture 7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3500" y="3685627"/>
            <a:ext cx="3124636" cy="1648055"/>
          </a:xfrm>
          <a:prstGeom prst="rect">
            <a:avLst/>
          </a:prstGeom>
        </p:spPr>
      </p:pic>
      <p:sp>
        <p:nvSpPr>
          <p:cNvPr id="9" name="Left Arrow 8"/>
          <p:cNvSpPr/>
          <p:nvPr/>
        </p:nvSpPr>
        <p:spPr>
          <a:xfrm>
            <a:off x="8938953" y="4219788"/>
            <a:ext cx="2089265" cy="98952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Past papers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62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13</TotalTime>
  <Words>73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Corbel</vt:lpstr>
      <vt:lpstr>Depth</vt:lpstr>
      <vt:lpstr>Design Technology </vt:lpstr>
      <vt:lpstr>Revision checklist with key themes</vt:lpstr>
      <vt:lpstr>Excellent resources to aid revision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Product Design</dc:title>
  <dc:creator>Gemma Chapman</dc:creator>
  <cp:lastModifiedBy>Gemma Chapman</cp:lastModifiedBy>
  <cp:revision>3</cp:revision>
  <dcterms:created xsi:type="dcterms:W3CDTF">2023-03-26T19:07:17Z</dcterms:created>
  <dcterms:modified xsi:type="dcterms:W3CDTF">2023-11-14T15:46:47Z</dcterms:modified>
</cp:coreProperties>
</file>