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01A899-C4A5-467F-9293-41BC95A6AA9A}" v="1" dt="2022-09-08T09:41:43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88" d="100"/>
          <a:sy n="88" d="100"/>
        </p:scale>
        <p:origin x="69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rki Balaska" userId="f4bdf2f1-4587-4191-ac43-0e5747b62d26" providerId="ADAL" clId="{0B01A899-C4A5-467F-9293-41BC95A6AA9A}"/>
    <pc:docChg chg="undo custSel modSld modNotesMaster">
      <pc:chgData name="Dirki Balaska" userId="f4bdf2f1-4587-4191-ac43-0e5747b62d26" providerId="ADAL" clId="{0B01A899-C4A5-467F-9293-41BC95A6AA9A}" dt="2022-09-08T09:43:40.962" v="117" actId="14100"/>
      <pc:docMkLst>
        <pc:docMk/>
      </pc:docMkLst>
      <pc:sldChg chg="delSp modSp mod">
        <pc:chgData name="Dirki Balaska" userId="f4bdf2f1-4587-4191-ac43-0e5747b62d26" providerId="ADAL" clId="{0B01A899-C4A5-467F-9293-41BC95A6AA9A}" dt="2022-09-08T09:43:40.962" v="117" actId="14100"/>
        <pc:sldMkLst>
          <pc:docMk/>
          <pc:sldMk cId="1029182373" sldId="256"/>
        </pc:sldMkLst>
        <pc:spChg chg="mod">
          <ac:chgData name="Dirki Balaska" userId="f4bdf2f1-4587-4191-ac43-0e5747b62d26" providerId="ADAL" clId="{0B01A899-C4A5-467F-9293-41BC95A6AA9A}" dt="2022-09-08T09:41:25.896" v="43" actId="14100"/>
          <ac:spMkLst>
            <pc:docMk/>
            <pc:sldMk cId="1029182373" sldId="256"/>
            <ac:spMk id="5" creationId="{00000000-0000-0000-0000-000000000000}"/>
          </ac:spMkLst>
        </pc:spChg>
        <pc:spChg chg="mod">
          <ac:chgData name="Dirki Balaska" userId="f4bdf2f1-4587-4191-ac43-0e5747b62d26" providerId="ADAL" clId="{0B01A899-C4A5-467F-9293-41BC95A6AA9A}" dt="2022-09-08T09:42:48.116" v="47" actId="14100"/>
          <ac:spMkLst>
            <pc:docMk/>
            <pc:sldMk cId="1029182373" sldId="256"/>
            <ac:spMk id="7" creationId="{00000000-0000-0000-0000-000000000000}"/>
          </ac:spMkLst>
        </pc:spChg>
        <pc:spChg chg="mod">
          <ac:chgData name="Dirki Balaska" userId="f4bdf2f1-4587-4191-ac43-0e5747b62d26" providerId="ADAL" clId="{0B01A899-C4A5-467F-9293-41BC95A6AA9A}" dt="2022-09-08T09:43:40.962" v="117" actId="14100"/>
          <ac:spMkLst>
            <pc:docMk/>
            <pc:sldMk cId="1029182373" sldId="256"/>
            <ac:spMk id="9" creationId="{00000000-0000-0000-0000-000000000000}"/>
          </ac:spMkLst>
        </pc:spChg>
        <pc:spChg chg="del mod">
          <ac:chgData name="Dirki Balaska" userId="f4bdf2f1-4587-4191-ac43-0e5747b62d26" providerId="ADAL" clId="{0B01A899-C4A5-467F-9293-41BC95A6AA9A}" dt="2022-09-08T09:41:15.699" v="40" actId="478"/>
          <ac:spMkLst>
            <pc:docMk/>
            <pc:sldMk cId="1029182373" sldId="256"/>
            <ac:spMk id="19" creationId="{00000000-0000-0000-0000-000000000000}"/>
          </ac:spMkLst>
        </pc:spChg>
        <pc:spChg chg="del mod">
          <ac:chgData name="Dirki Balaska" userId="f4bdf2f1-4587-4191-ac43-0e5747b62d26" providerId="ADAL" clId="{0B01A899-C4A5-467F-9293-41BC95A6AA9A}" dt="2022-09-08T09:42:40.779" v="45" actId="478"/>
          <ac:spMkLst>
            <pc:docMk/>
            <pc:sldMk cId="1029182373" sldId="256"/>
            <ac:spMk id="22" creationId="{00000000-0000-0000-0000-000000000000}"/>
          </ac:spMkLst>
        </pc:spChg>
        <pc:spChg chg="mod">
          <ac:chgData name="Dirki Balaska" userId="f4bdf2f1-4587-4191-ac43-0e5747b62d26" providerId="ADAL" clId="{0B01A899-C4A5-467F-9293-41BC95A6AA9A}" dt="2022-09-08T09:43:37.137" v="116" actId="14100"/>
          <ac:spMkLst>
            <pc:docMk/>
            <pc:sldMk cId="1029182373" sldId="256"/>
            <ac:spMk id="23" creationId="{00000000-0000-0000-0000-000000000000}"/>
          </ac:spMkLst>
        </pc:spChg>
        <pc:spChg chg="mod">
          <ac:chgData name="Dirki Balaska" userId="f4bdf2f1-4587-4191-ac43-0e5747b62d26" providerId="ADAL" clId="{0B01A899-C4A5-467F-9293-41BC95A6AA9A}" dt="2022-09-08T09:41:19.407" v="41" actId="14100"/>
          <ac:spMkLst>
            <pc:docMk/>
            <pc:sldMk cId="1029182373" sldId="256"/>
            <ac:spMk id="26" creationId="{00000000-0000-0000-0000-000000000000}"/>
          </ac:spMkLst>
        </pc:spChg>
        <pc:graphicFrameChg chg="modGraphic">
          <ac:chgData name="Dirki Balaska" userId="f4bdf2f1-4587-4191-ac43-0e5747b62d26" providerId="ADAL" clId="{0B01A899-C4A5-467F-9293-41BC95A6AA9A}" dt="2022-09-08T09:40:48.004" v="1" actId="14100"/>
          <ac:graphicFrameMkLst>
            <pc:docMk/>
            <pc:sldMk cId="1029182373" sldId="256"/>
            <ac:graphicFrameMk id="2" creationId="{00000000-0000-0000-0000-000000000000}"/>
          </ac:graphicFrameMkLst>
        </pc:graphicFrameChg>
        <pc:graphicFrameChg chg="del">
          <ac:chgData name="Dirki Balaska" userId="f4bdf2f1-4587-4191-ac43-0e5747b62d26" providerId="ADAL" clId="{0B01A899-C4A5-467F-9293-41BC95A6AA9A}" dt="2022-09-08T09:42:44.033" v="46" actId="478"/>
          <ac:graphicFrameMkLst>
            <pc:docMk/>
            <pc:sldMk cId="1029182373" sldId="256"/>
            <ac:graphicFrameMk id="17" creationId="{00000000-0000-0000-0000-000000000000}"/>
          </ac:graphicFrameMkLst>
        </pc:graphicFrameChg>
        <pc:picChg chg="mod">
          <ac:chgData name="Dirki Balaska" userId="f4bdf2f1-4587-4191-ac43-0e5747b62d26" providerId="ADAL" clId="{0B01A899-C4A5-467F-9293-41BC95A6AA9A}" dt="2022-09-08T09:43:02.892" v="51" actId="1076"/>
          <ac:picMkLst>
            <pc:docMk/>
            <pc:sldMk cId="1029182373" sldId="256"/>
            <ac:picMk id="8" creationId="{00000000-0000-0000-0000-000000000000}"/>
          </ac:picMkLst>
        </pc:picChg>
        <pc:picChg chg="mod">
          <ac:chgData name="Dirki Balaska" userId="f4bdf2f1-4587-4191-ac43-0e5747b62d26" providerId="ADAL" clId="{0B01A899-C4A5-467F-9293-41BC95A6AA9A}" dt="2022-09-08T09:41:22.938" v="42" actId="1076"/>
          <ac:picMkLst>
            <pc:docMk/>
            <pc:sldMk cId="1029182373" sldId="256"/>
            <ac:picMk id="16" creationId="{00000000-0000-0000-0000-000000000000}"/>
          </ac:picMkLst>
        </pc:picChg>
        <pc:picChg chg="mod">
          <ac:chgData name="Dirki Balaska" userId="f4bdf2f1-4587-4191-ac43-0e5747b62d26" providerId="ADAL" clId="{0B01A899-C4A5-467F-9293-41BC95A6AA9A}" dt="2022-09-08T09:43:03.297" v="52" actId="1076"/>
          <ac:picMkLst>
            <pc:docMk/>
            <pc:sldMk cId="1029182373" sldId="256"/>
            <ac:picMk id="18" creationId="{00000000-0000-0000-0000-000000000000}"/>
          </ac:picMkLst>
        </pc:picChg>
        <pc:picChg chg="mod">
          <ac:chgData name="Dirki Balaska" userId="f4bdf2f1-4587-4191-ac43-0e5747b62d26" providerId="ADAL" clId="{0B01A899-C4A5-467F-9293-41BC95A6AA9A}" dt="2022-09-08T09:43:03.714" v="53" actId="1076"/>
          <ac:picMkLst>
            <pc:docMk/>
            <pc:sldMk cId="1029182373" sldId="256"/>
            <ac:picMk id="20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058" cy="494561"/>
          </a:xfrm>
          <a:prstGeom prst="rect">
            <a:avLst/>
          </a:prstGeom>
        </p:spPr>
        <p:txBody>
          <a:bodyPr vert="horz" lIns="62774" tIns="31387" rIns="62774" bIns="31387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0"/>
            <a:ext cx="2946058" cy="494561"/>
          </a:xfrm>
          <a:prstGeom prst="rect">
            <a:avLst/>
          </a:prstGeom>
        </p:spPr>
        <p:txBody>
          <a:bodyPr vert="horz" lIns="62774" tIns="31387" rIns="62774" bIns="31387" rtlCol="0"/>
          <a:lstStyle>
            <a:lvl1pPr algn="r">
              <a:defRPr sz="800"/>
            </a:lvl1pPr>
          </a:lstStyle>
          <a:p>
            <a:fld id="{D926778F-2015-47EC-A1F6-630A3F869B5D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74" tIns="31387" rIns="62774" bIns="3138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51280"/>
            <a:ext cx="5438792" cy="3887709"/>
          </a:xfrm>
          <a:prstGeom prst="rect">
            <a:avLst/>
          </a:prstGeom>
        </p:spPr>
        <p:txBody>
          <a:bodyPr vert="horz" lIns="62774" tIns="31387" rIns="62774" bIns="313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102"/>
            <a:ext cx="2946058" cy="494561"/>
          </a:xfrm>
          <a:prstGeom prst="rect">
            <a:avLst/>
          </a:prstGeom>
        </p:spPr>
        <p:txBody>
          <a:bodyPr vert="horz" lIns="62774" tIns="31387" rIns="62774" bIns="31387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378102"/>
            <a:ext cx="2946058" cy="494561"/>
          </a:xfrm>
          <a:prstGeom prst="rect">
            <a:avLst/>
          </a:prstGeom>
        </p:spPr>
        <p:txBody>
          <a:bodyPr vert="horz" lIns="62774" tIns="31387" rIns="62774" bIns="31387" rtlCol="0" anchor="b"/>
          <a:lstStyle>
            <a:lvl1pPr algn="r">
              <a:defRPr sz="800"/>
            </a:lvl1pPr>
          </a:lstStyle>
          <a:p>
            <a:fld id="{2640DD97-A554-4D8B-A908-C697ABBB0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08/09/2022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128" y="25465"/>
            <a:ext cx="1702329" cy="203846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</a:rPr>
              <a:t>Describe aerobic respiration: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Summarise the reaction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Exo/Endothermic?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Where does it happen?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78504" y="25465"/>
            <a:ext cx="4997853" cy="200650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Describe anaerobic respiration:</a:t>
            </a: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Summarise the reaction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Why is lactic acid bad for us?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What is muscle fatigue?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How do we get rid of the lactic acid?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How does anaerobic respiration in yeast and plants differ from mammals?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939643" y="1"/>
            <a:ext cx="5252356" cy="2063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tx1"/>
                </a:solidFill>
              </a:rPr>
              <a:t>Label each part of the structure of a leaf: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Describe the role of each part and explain how it is adapted for photosynthesis.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7277" y="2005845"/>
            <a:ext cx="2079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/>
              <a:t>Topic 4 Bioenergetics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137500"/>
              </p:ext>
            </p:extLst>
          </p:nvPr>
        </p:nvGraphicFramePr>
        <p:xfrm>
          <a:off x="49035" y="2133600"/>
          <a:ext cx="3893798" cy="2471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5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588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Comparing Photosynthesis and Respiration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53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Photosynthesis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Respiration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Reactants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Products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Who does it?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When do they do</a:t>
                      </a:r>
                      <a:r>
                        <a:rPr lang="en-GB" sz="1000" b="1" baseline="0" dirty="0"/>
                        <a:t> it?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58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/>
                        <a:t>Where does it happen?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709" y="4743066"/>
            <a:ext cx="3940578" cy="209654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Describe the</a:t>
            </a: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body’s response to exercise: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/>
              <a:t>Muscles -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/>
              <a:t>Glycogen -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/>
              <a:t>Heart rate -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en-US" altLang="en-US" sz="1000" dirty="0"/>
              <a:t>Breathing rate -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en-US" altLang="en-US" sz="1000" baseline="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78107" y="2133599"/>
            <a:ext cx="4054464" cy="362276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Describe the </a:t>
            </a:r>
            <a:r>
              <a:rPr lang="en-GB" altLang="en-US" sz="1000" dirty="0"/>
              <a:t>l</a:t>
            </a: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imiting factors for photosynthesis.</a:t>
            </a: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Temperature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Light intensity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Concentration of CO</a:t>
            </a:r>
            <a:r>
              <a:rPr kumimoji="0" lang="en-GB" altLang="en-US" sz="1000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</a:rPr>
              <a:t>2</a:t>
            </a: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079024" y="5791656"/>
            <a:ext cx="6134047" cy="9708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Discuss metabolism and the liver</a:t>
            </a: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 in: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/>
              <a:t>It’s role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/>
              <a:t>Removing lactic acid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AutoNum type="arabicPeriod"/>
              <a:tabLst/>
            </a:pPr>
            <a:r>
              <a:rPr lang="en-GB" altLang="en-US" sz="1000" dirty="0"/>
              <a:t>List metabolic reaction examples –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tabLst/>
            </a:pPr>
            <a:endParaRPr lang="en-GB" altLang="en-US" sz="1000" dirty="0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0293531" y="2101869"/>
            <a:ext cx="1862530" cy="289960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Describe the different ways plants use glucose: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Cellulose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Starch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Proteins and nitrates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Lipids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Glucose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0293531" y="5039414"/>
            <a:ext cx="1862530" cy="17231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Describe the ways mammals use energy from respiration: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Building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</a:rPr>
              <a:t>Muscles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Temperature – 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079024" y="2507116"/>
            <a:ext cx="1934870" cy="283232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What are mitochondria?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lang="en-GB" altLang="en-US" sz="1000" dirty="0"/>
              <a:t>What are chloroplasts?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l="16195" r="18586" b="7669"/>
          <a:stretch/>
        </p:blipFill>
        <p:spPr>
          <a:xfrm>
            <a:off x="9375857" y="64260"/>
            <a:ext cx="1713427" cy="17249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33064" t="4019" r="35160"/>
          <a:stretch/>
        </p:blipFill>
        <p:spPr>
          <a:xfrm>
            <a:off x="9098407" y="4547319"/>
            <a:ext cx="1114665" cy="116485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/>
          <a:srcRect l="791" t="4172" r="68877" b="6069"/>
          <a:stretch/>
        </p:blipFill>
        <p:spPr>
          <a:xfrm>
            <a:off x="9146238" y="3430918"/>
            <a:ext cx="1066834" cy="109223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l="66610" t="3347" r="1469" b="6059"/>
          <a:stretch/>
        </p:blipFill>
        <p:spPr>
          <a:xfrm>
            <a:off x="9202755" y="2370526"/>
            <a:ext cx="1010317" cy="99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4C14536D-C2DE-4F35-9799-7D3A6ABD5866}"/>
</file>

<file path=customXml/itemProps2.xml><?xml version="1.0" encoding="utf-8"?>
<ds:datastoreItem xmlns:ds="http://schemas.openxmlformats.org/officeDocument/2006/customXml" ds:itemID="{1B9FA216-F70B-47D1-9793-610D95030A18}"/>
</file>

<file path=customXml/itemProps3.xml><?xml version="1.0" encoding="utf-8"?>
<ds:datastoreItem xmlns:ds="http://schemas.openxmlformats.org/officeDocument/2006/customXml" ds:itemID="{1638FDFE-E23C-4330-8278-54DAA1E6A193}"/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205</Words>
  <Application>Microsoft Office PowerPoint</Application>
  <PresentationFormat>Widescreen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Hadleigh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Dirki Balaska</cp:lastModifiedBy>
  <cp:revision>52</cp:revision>
  <cp:lastPrinted>2022-09-08T09:41:47Z</cp:lastPrinted>
  <dcterms:created xsi:type="dcterms:W3CDTF">2017-05-26T09:18:13Z</dcterms:created>
  <dcterms:modified xsi:type="dcterms:W3CDTF">2022-09-08T09:43:41Z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