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9926638" cy="1435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6778F-2015-47EC-A1F6-630A3F869B5D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7225" y="1793875"/>
            <a:ext cx="8612188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6908800"/>
            <a:ext cx="7942262" cy="56530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40DD97-A554-4D8B-A908-C697ABBB04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000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40DD97-A554-4D8B-A908-C697ABBB04C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999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014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79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0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529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20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02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414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789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066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633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86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37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"/>
            <a:ext cx="2434107" cy="22022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Define the following terms and give an example of each:</a:t>
            </a:r>
          </a:p>
          <a:p>
            <a:r>
              <a:rPr lang="en-GB" sz="1000" dirty="0" smtClean="0">
                <a:solidFill>
                  <a:schemeClr val="tx1"/>
                </a:solidFill>
              </a:rPr>
              <a:t>Cells –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Tissues – 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Organs – 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Organ system - 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37137" y="0"/>
            <a:ext cx="2604394" cy="22022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What is the role of:</a:t>
            </a:r>
          </a:p>
          <a:p>
            <a:r>
              <a:rPr lang="en-GB" sz="1000" dirty="0" smtClean="0">
                <a:solidFill>
                  <a:schemeClr val="tx1"/>
                </a:solidFill>
              </a:rPr>
              <a:t>Pancreas – 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Liver – 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Small intestine – 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Large intestine – 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Rectum – 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Anus – 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410" y="2326502"/>
            <a:ext cx="2689847" cy="28636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Label the digestive system 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06" y="5314401"/>
            <a:ext cx="2697251" cy="15252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What is the role of the small intestine?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How is the small intestine adapted for it’s role?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244559" y="0"/>
            <a:ext cx="2814345" cy="22022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Describe how you would use:</a:t>
            </a:r>
          </a:p>
          <a:p>
            <a:r>
              <a:rPr lang="en-GB" sz="1000" dirty="0" smtClean="0">
                <a:solidFill>
                  <a:schemeClr val="tx1"/>
                </a:solidFill>
              </a:rPr>
              <a:t>Benedict’s reagent to test for sugar – 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Iodine to test for starch – 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Biuret solution to test for protein – 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56818" y="1"/>
            <a:ext cx="4035181" cy="20365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Draw a diagram here to show how enzymes work: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 </a:t>
            </a:r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60780" y="2036589"/>
            <a:ext cx="19281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 smtClean="0"/>
              <a:t>Topic </a:t>
            </a:r>
            <a:r>
              <a:rPr lang="en-GB" sz="1600" b="1" u="sng" dirty="0" smtClean="0"/>
              <a:t>2 </a:t>
            </a:r>
            <a:r>
              <a:rPr lang="en-GB" sz="1600" b="1" u="sng" dirty="0" smtClean="0"/>
              <a:t>Organisation </a:t>
            </a:r>
            <a:endParaRPr lang="en-GB" sz="1600" b="1" u="sng" dirty="0"/>
          </a:p>
        </p:txBody>
      </p:sp>
      <p:pic>
        <p:nvPicPr>
          <p:cNvPr id="1026" name="Picture 2" descr="The human digestive system, from the salivary glands at the back of the throat, through the stomach, liver, gall bladder, pancreas, small intestine large intestine, appendix, rectum and anus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92" r="38254"/>
          <a:stretch/>
        </p:blipFill>
        <p:spPr bwMode="auto">
          <a:xfrm>
            <a:off x="825012" y="2779631"/>
            <a:ext cx="1113769" cy="2010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288797"/>
              </p:ext>
            </p:extLst>
          </p:nvPr>
        </p:nvGraphicFramePr>
        <p:xfrm>
          <a:off x="2813874" y="2326502"/>
          <a:ext cx="5245030" cy="176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9006"/>
                <a:gridCol w="1049006"/>
                <a:gridCol w="1049006"/>
                <a:gridCol w="1049006"/>
                <a:gridCol w="1049006"/>
              </a:tblGrid>
              <a:tr h="274304">
                <a:tc gridSpan="5"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Digestive enzymes</a:t>
                      </a:r>
                      <a:endParaRPr lang="en-GB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293092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Enzyme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What it breaks down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What it</a:t>
                      </a:r>
                      <a:r>
                        <a:rPr lang="en-GB" sz="1000" baseline="0" dirty="0" smtClean="0"/>
                        <a:t> breaks down into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Where it</a:t>
                      </a:r>
                      <a:r>
                        <a:rPr lang="en-GB" sz="1000" baseline="0" dirty="0" smtClean="0"/>
                        <a:t> is produced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Where it</a:t>
                      </a:r>
                      <a:r>
                        <a:rPr lang="en-GB" sz="1000" baseline="0" dirty="0" smtClean="0"/>
                        <a:t> works</a:t>
                      </a:r>
                      <a:endParaRPr lang="en-GB" sz="1000" dirty="0"/>
                    </a:p>
                  </a:txBody>
                  <a:tcPr/>
                </a:tc>
              </a:tr>
              <a:tr h="274304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Amylase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</a:tr>
              <a:tr h="274304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Carbohydrase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4304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Protease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</a:tr>
              <a:tr h="274304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Lipase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802345" y="4191881"/>
            <a:ext cx="3189031" cy="26477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Enzymes are made of ____________.  These are made up of _________  _______.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Enzymes are ______________ ___________.  They ________ up reactions by lowering the _____________ ________.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Enzymes have an _________ _______.  This is where the substrate joins.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The active site is _____________________ and ___________ to the corresponding substrate.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Enzymes speed a reaction up but do not ________ it.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GB" alt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Words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Protein, specific, active site, change, complementary, biological catalysts, amino acids, activation energy, speed.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8156819" y="2155536"/>
            <a:ext cx="1806047" cy="191739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Where is </a:t>
            </a:r>
            <a:r>
              <a:rPr lang="en-GB" altLang="en-US" sz="1000" dirty="0" smtClean="0"/>
              <a:t>bile produced: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Where is bile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stored:</a:t>
            </a:r>
            <a:endParaRPr lang="en-US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US" altLang="en-US" sz="1000" dirty="0" smtClean="0"/>
              <a:t>Describe the 2 jobs of bile: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1)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US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2)</a:t>
            </a:r>
            <a:endParaRPr kumimoji="0" lang="en-GB" alt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6091464" y="4191881"/>
            <a:ext cx="3871402" cy="26477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b="1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Explain this graph: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What is meant by the term ‘optimum temperature’? 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030" name="Picture 6" descr="Image result for graph temperature enzy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4376" y="4228840"/>
            <a:ext cx="1874528" cy="1318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058904" y="4269783"/>
            <a:ext cx="12474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en-GB" altLang="en-US" sz="1000" dirty="0"/>
              <a:t>Describe this graph: </a:t>
            </a: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10062954" y="2402745"/>
            <a:ext cx="2129045" cy="301541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Using the graph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What is the optimum pH of: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Pepsin: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Salivary amylase: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Alkaline phosphatase: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</p:txBody>
      </p:sp>
      <p:pic>
        <p:nvPicPr>
          <p:cNvPr id="1032" name="Picture 8" descr="fig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79"/>
          <a:stretch>
            <a:fillRect/>
          </a:stretch>
        </p:blipFill>
        <p:spPr bwMode="auto">
          <a:xfrm>
            <a:off x="10174408" y="2633071"/>
            <a:ext cx="1843276" cy="1161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10062954" y="5515748"/>
            <a:ext cx="2129046" cy="13238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What is meant by the ‘lock and key theory’?</a:t>
            </a:r>
          </a:p>
        </p:txBody>
      </p:sp>
    </p:spTree>
    <p:extLst>
      <p:ext uri="{BB962C8B-B14F-4D97-AF65-F5344CB8AC3E}">
        <p14:creationId xmlns:p14="http://schemas.microsoft.com/office/powerpoint/2010/main" val="1029182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021196" y="0"/>
            <a:ext cx="3170804" cy="20928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Label the epidermis, spongy mesophyll, palisade mesophyll, xylem, phloem, guard cells and stomata.</a:t>
            </a:r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</p:txBody>
      </p:sp>
      <p:sp>
        <p:nvSpPr>
          <p:cNvPr id="4" name="Rectangle 3"/>
          <p:cNvSpPr/>
          <p:nvPr/>
        </p:nvSpPr>
        <p:spPr>
          <a:xfrm>
            <a:off x="1" y="-2"/>
            <a:ext cx="2715904" cy="20522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Label the left atrium, left ventricle, right atrium, right ventricle, aorta, vena cava, pulmonary artery and pulmonary vein on the diagram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2150262"/>
            <a:ext cx="2715904" cy="34508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Label the trachea, bronchi and alveoli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Label the capillary network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832191" y="0"/>
            <a:ext cx="2814345" cy="16377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What is the job of the heart?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Where does the left ventricle pump blood to?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Where does the right ventricle pump blood to?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832192" y="1753326"/>
            <a:ext cx="2814345" cy="18087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What is the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job of the pacemaker?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Why might someone have an artificial pacemaker fitted?</a:t>
            </a:r>
            <a:endParaRPr kumimoji="0" lang="en-GB" alt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762822" y="0"/>
            <a:ext cx="3142090" cy="38756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What is the function of an artery?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How  is an artery adapted for its function?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 smtClean="0"/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What is the function of a vein?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How is a vein adapted for its function?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What is the function of a capillary?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How is a capillary adapted fro its function?</a:t>
            </a:r>
            <a:endParaRPr kumimoji="0" lang="en-GB" altLang="en-US" sz="1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126" y="658829"/>
            <a:ext cx="1207653" cy="1233655"/>
          </a:xfrm>
          <a:prstGeom prst="rect">
            <a:avLst/>
          </a:prstGeom>
        </p:spPr>
      </p:pic>
      <p:pic>
        <p:nvPicPr>
          <p:cNvPr id="1026" name="Picture 2" descr="Image result for lung diagram no labels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65" t="18269" r="10065" b="14590"/>
          <a:stretch/>
        </p:blipFill>
        <p:spPr bwMode="auto">
          <a:xfrm>
            <a:off x="754125" y="2411708"/>
            <a:ext cx="1169681" cy="1409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alveoli capillary network no labels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421"/>
          <a:stretch/>
        </p:blipFill>
        <p:spPr bwMode="auto">
          <a:xfrm>
            <a:off x="678109" y="4208903"/>
            <a:ext cx="1400746" cy="1284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2832193" y="3677660"/>
            <a:ext cx="2814345" cy="73056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What is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coronary heart disease?</a:t>
            </a: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1" y="5716731"/>
            <a:ext cx="2715904" cy="47212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What is a coronary artery and where would you find them?</a:t>
            </a:r>
            <a:endParaRPr kumimoji="0" lang="en-GB" alt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2832191" y="4497581"/>
            <a:ext cx="2814345" cy="169127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In what ways can a heart valve become faulty?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How can a faulty heart valve be treated?</a:t>
            </a: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5762820" y="4009039"/>
            <a:ext cx="3142092" cy="11771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What is cancer?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What is the difference between a benign and a malignant tumour?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5762820" y="5319488"/>
            <a:ext cx="3142092" cy="15385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Name some risk factors for the following diseases: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Type 2 diabetes –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Cardiovascular disease –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Cancer –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Lung cancer/ lung disease –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0" y="6278207"/>
            <a:ext cx="5646535" cy="57979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How does smoking and alcohol consumption  effect unborn babies?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94627" y="507555"/>
            <a:ext cx="1181014" cy="1496552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9021196" y="2177556"/>
            <a:ext cx="317080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What is transpiration?</a:t>
            </a:r>
          </a:p>
          <a:p>
            <a:endParaRPr lang="en-GB" sz="1000" dirty="0" smtClean="0"/>
          </a:p>
          <a:p>
            <a:r>
              <a:rPr lang="en-GB" sz="1000" dirty="0" smtClean="0"/>
              <a:t>What factors affect the rate of transpiration?</a:t>
            </a:r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</p:txBody>
      </p:sp>
      <p:sp>
        <p:nvSpPr>
          <p:cNvPr id="28" name="TextBox 27"/>
          <p:cNvSpPr txBox="1"/>
          <p:nvPr/>
        </p:nvSpPr>
        <p:spPr>
          <a:xfrm>
            <a:off x="9021196" y="3321701"/>
            <a:ext cx="3170804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What is translocation?</a:t>
            </a:r>
          </a:p>
          <a:p>
            <a:endParaRPr lang="en-GB" sz="1000" dirty="0" smtClean="0"/>
          </a:p>
          <a:p>
            <a:endParaRPr lang="en-GB" sz="1000" dirty="0"/>
          </a:p>
        </p:txBody>
      </p:sp>
      <p:sp>
        <p:nvSpPr>
          <p:cNvPr id="29" name="TextBox 28"/>
          <p:cNvSpPr txBox="1"/>
          <p:nvPr/>
        </p:nvSpPr>
        <p:spPr>
          <a:xfrm>
            <a:off x="9021194" y="3993740"/>
            <a:ext cx="317080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What is the function of the xylem?</a:t>
            </a:r>
          </a:p>
          <a:p>
            <a:endParaRPr lang="en-GB" sz="1000" dirty="0" smtClean="0"/>
          </a:p>
          <a:p>
            <a:endParaRPr lang="en-GB" sz="1000" dirty="0"/>
          </a:p>
          <a:p>
            <a:r>
              <a:rPr lang="en-GB" sz="1000" dirty="0" smtClean="0"/>
              <a:t>What the function of the phloem?</a:t>
            </a:r>
          </a:p>
          <a:p>
            <a:endParaRPr lang="en-GB" sz="1000" dirty="0" smtClean="0"/>
          </a:p>
          <a:p>
            <a:endParaRPr lang="en-GB" sz="1000" dirty="0"/>
          </a:p>
        </p:txBody>
      </p:sp>
      <p:sp>
        <p:nvSpPr>
          <p:cNvPr id="30" name="TextBox 29"/>
          <p:cNvSpPr txBox="1"/>
          <p:nvPr/>
        </p:nvSpPr>
        <p:spPr>
          <a:xfrm>
            <a:off x="9021196" y="5127444"/>
            <a:ext cx="3170804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What is the function of:</a:t>
            </a:r>
            <a:endParaRPr lang="en-GB" sz="1000" dirty="0"/>
          </a:p>
          <a:p>
            <a:r>
              <a:rPr lang="en-GB" sz="1000" dirty="0" smtClean="0"/>
              <a:t>Epidermis tissue – </a:t>
            </a:r>
          </a:p>
          <a:p>
            <a:endParaRPr lang="en-GB" sz="1000" dirty="0"/>
          </a:p>
          <a:p>
            <a:r>
              <a:rPr lang="en-GB" sz="1000" dirty="0" smtClean="0"/>
              <a:t>Palisade mesophyll – </a:t>
            </a:r>
          </a:p>
          <a:p>
            <a:endParaRPr lang="en-GB" sz="1000" dirty="0"/>
          </a:p>
          <a:p>
            <a:r>
              <a:rPr lang="en-GB" sz="1000" dirty="0" smtClean="0"/>
              <a:t>Spongy mesophyll – </a:t>
            </a:r>
          </a:p>
          <a:p>
            <a:endParaRPr lang="en-GB" sz="1000" dirty="0"/>
          </a:p>
          <a:p>
            <a:r>
              <a:rPr lang="en-GB" sz="1000" dirty="0" smtClean="0"/>
              <a:t>Meristem tissue – </a:t>
            </a:r>
          </a:p>
          <a:p>
            <a:endParaRPr lang="en-GB" sz="1000" dirty="0" smtClean="0"/>
          </a:p>
          <a:p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353366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87BCE966C3144E963E9EDB09BBEBBC" ma:contentTypeVersion="38" ma:contentTypeDescription="Create a new document." ma:contentTypeScope="" ma:versionID="dacd1eb531ba40c9d91587e7b3f40e8a">
  <xsd:schema xmlns:xsd="http://www.w3.org/2001/XMLSchema" xmlns:xs="http://www.w3.org/2001/XMLSchema" xmlns:p="http://schemas.microsoft.com/office/2006/metadata/properties" xmlns:ns2="d77fd04c-5938-4dc3-9efa-cee44d5fc322" xmlns:ns3="95e84fe9-b47a-476a-ae10-2dea6a16a4dd" targetNamespace="http://schemas.microsoft.com/office/2006/metadata/properties" ma:root="true" ma:fieldsID="7d34be750c9fd0efa38f4ba046ca932e" ns2:_="" ns3:_="">
    <xsd:import namespace="d77fd04c-5938-4dc3-9efa-cee44d5fc322"/>
    <xsd:import namespace="95e84fe9-b47a-476a-ae10-2dea6a16a4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Teachers" minOccurs="0"/>
                <xsd:element ref="ns2:Students" minOccurs="0"/>
                <xsd:element ref="ns2:Student_Groups" minOccurs="0"/>
                <xsd:element ref="ns2:Distribution_Groups" minOccurs="0"/>
                <xsd:element ref="ns2:LMS_Mappings" minOccurs="0"/>
                <xsd:element ref="ns2:Invited_Teachers" minOccurs="0"/>
                <xsd:element ref="ns2:Invited_Students" minOccurs="0"/>
                <xsd:element ref="ns2:Self_Registration_Enabled" minOccurs="0"/>
                <xsd:element ref="ns2:Has_Teacher_Only_SectionGroup" minOccurs="0"/>
                <xsd:element ref="ns2:Is_Collaboration_Space_Locked" minOccurs="0"/>
                <xsd:element ref="ns2:IsNotebookLocked" minOccurs="0"/>
                <xsd:element ref="ns2:Teams_Channel_Section_Location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7fd04c-5938-4dc3-9efa-cee44d5fc3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bookType" ma:index="17" nillable="true" ma:displayName="Notebook Type" ma:internalName="NotebookType">
      <xsd:simpleType>
        <xsd:restriction base="dms:Text"/>
      </xsd:simpleType>
    </xsd:element>
    <xsd:element name="FolderType" ma:index="18" nillable="true" ma:displayName="Folder Type" ma:internalName="FolderType">
      <xsd:simpleType>
        <xsd:restriction base="dms:Text"/>
      </xsd:simpleType>
    </xsd:element>
    <xsd:element name="CultureName" ma:index="19" nillable="true" ma:displayName="Culture Name" ma:internalName="CultureName">
      <xsd:simpleType>
        <xsd:restriction base="dms:Text"/>
      </xsd:simpleType>
    </xsd:element>
    <xsd:element name="AppVersion" ma:index="20" nillable="true" ma:displayName="App Version" ma:internalName="AppVersion">
      <xsd:simpleType>
        <xsd:restriction base="dms:Text"/>
      </xsd:simpleType>
    </xsd:element>
    <xsd:element name="TeamsChannelId" ma:index="21" nillable="true" ma:displayName="Teams Channel Id" ma:internalName="TeamsChannelId">
      <xsd:simpleType>
        <xsd:restriction base="dms:Text"/>
      </xsd:simpleType>
    </xsd:element>
    <xsd:element name="Owner" ma:index="2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3" nillable="true" ma:displayName="Math Settings" ma:internalName="Math_Settings">
      <xsd:simpleType>
        <xsd:restriction base="dms:Text"/>
      </xsd:simpleType>
    </xsd:element>
    <xsd:element name="DefaultSectionNames" ma:index="2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5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9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0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5" nillable="true" ma:displayName="Is Collaboration Space Locked" ma:internalName="Is_Collaboration_Space_Locked">
      <xsd:simpleType>
        <xsd:restriction base="dms:Boolean"/>
      </xsd:simpleType>
    </xsd:element>
    <xsd:element name="IsNotebookLocked" ma:index="36" nillable="true" ma:displayName="Is Notebook Locked" ma:internalName="IsNotebookLocked">
      <xsd:simpleType>
        <xsd:restriction base="dms:Boolean"/>
      </xsd:simpleType>
    </xsd:element>
    <xsd:element name="Teams_Channel_Section_Location" ma:index="37" nillable="true" ma:displayName="Teams Channel Section Location" ma:internalName="Teams_Channel_Section_Location">
      <xsd:simpleType>
        <xsd:restriction base="dms:Text"/>
      </xsd:simpleType>
    </xsd:element>
    <xsd:element name="MediaServiceOCR" ma:index="3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3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4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4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43" nillable="true" ma:taxonomy="true" ma:internalName="lcf76f155ced4ddcb4097134ff3c332f" ma:taxonomyFieldName="MediaServiceImageTags" ma:displayName="Image Tags" ma:readOnly="false" ma:fieldId="{5cf76f15-5ced-4ddc-b409-7134ff3c332f}" ma:taxonomyMulti="true" ma:sspId="387704e1-d557-490f-8209-d50c5b045f2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e84fe9-b47a-476a-ae10-2dea6a16a4d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44" nillable="true" ma:displayName="Taxonomy Catch All Column" ma:hidden="true" ma:list="{c28ebd8d-57a3-4d1e-b783-9e2141b3fa59}" ma:internalName="TaxCatchAll" ma:showField="CatchAllData" ma:web="95e84fe9-b47a-476a-ae10-2dea6a16a4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as_Teacher_Only_SectionGroup xmlns="d77fd04c-5938-4dc3-9efa-cee44d5fc322" xsi:nil="true"/>
    <TaxCatchAll xmlns="95e84fe9-b47a-476a-ae10-2dea6a16a4dd" xsi:nil="true"/>
    <FolderType xmlns="d77fd04c-5938-4dc3-9efa-cee44d5fc322" xsi:nil="true"/>
    <AppVersion xmlns="d77fd04c-5938-4dc3-9efa-cee44d5fc322" xsi:nil="true"/>
    <CultureName xmlns="d77fd04c-5938-4dc3-9efa-cee44d5fc322" xsi:nil="true"/>
    <Owner xmlns="d77fd04c-5938-4dc3-9efa-cee44d5fc322">
      <UserInfo>
        <DisplayName/>
        <AccountId xsi:nil="true"/>
        <AccountType/>
      </UserInfo>
    </Owner>
    <NotebookType xmlns="d77fd04c-5938-4dc3-9efa-cee44d5fc322" xsi:nil="true"/>
    <lcf76f155ced4ddcb4097134ff3c332f xmlns="d77fd04c-5938-4dc3-9efa-cee44d5fc322">
      <Terms xmlns="http://schemas.microsoft.com/office/infopath/2007/PartnerControls"/>
    </lcf76f155ced4ddcb4097134ff3c332f>
    <Invited_Teachers xmlns="d77fd04c-5938-4dc3-9efa-cee44d5fc322" xsi:nil="true"/>
    <Is_Collaboration_Space_Locked xmlns="d77fd04c-5938-4dc3-9efa-cee44d5fc322" xsi:nil="true"/>
    <Teachers xmlns="d77fd04c-5938-4dc3-9efa-cee44d5fc322">
      <UserInfo>
        <DisplayName/>
        <AccountId xsi:nil="true"/>
        <AccountType/>
      </UserInfo>
    </Teachers>
    <Students xmlns="d77fd04c-5938-4dc3-9efa-cee44d5fc322">
      <UserInfo>
        <DisplayName/>
        <AccountId xsi:nil="true"/>
        <AccountType/>
      </UserInfo>
    </Students>
    <Student_Groups xmlns="d77fd04c-5938-4dc3-9efa-cee44d5fc322">
      <UserInfo>
        <DisplayName/>
        <AccountId xsi:nil="true"/>
        <AccountType/>
      </UserInfo>
    </Student_Groups>
    <LMS_Mappings xmlns="d77fd04c-5938-4dc3-9efa-cee44d5fc322" xsi:nil="true"/>
    <DefaultSectionNames xmlns="d77fd04c-5938-4dc3-9efa-cee44d5fc322" xsi:nil="true"/>
    <Teams_Channel_Section_Location xmlns="d77fd04c-5938-4dc3-9efa-cee44d5fc322" xsi:nil="true"/>
    <Math_Settings xmlns="d77fd04c-5938-4dc3-9efa-cee44d5fc322" xsi:nil="true"/>
    <Templates xmlns="d77fd04c-5938-4dc3-9efa-cee44d5fc322" xsi:nil="true"/>
    <Self_Registration_Enabled xmlns="d77fd04c-5938-4dc3-9efa-cee44d5fc322" xsi:nil="true"/>
    <Distribution_Groups xmlns="d77fd04c-5938-4dc3-9efa-cee44d5fc322" xsi:nil="true"/>
    <TeamsChannelId xmlns="d77fd04c-5938-4dc3-9efa-cee44d5fc322" xsi:nil="true"/>
    <Invited_Students xmlns="d77fd04c-5938-4dc3-9efa-cee44d5fc322" xsi:nil="true"/>
    <IsNotebookLocked xmlns="d77fd04c-5938-4dc3-9efa-cee44d5fc322" xsi:nil="true"/>
  </documentManagement>
</p:properties>
</file>

<file path=customXml/itemProps1.xml><?xml version="1.0" encoding="utf-8"?>
<ds:datastoreItem xmlns:ds="http://schemas.openxmlformats.org/officeDocument/2006/customXml" ds:itemID="{EB15A53E-4931-4D93-9CB2-5AABBBD1BF6F}"/>
</file>

<file path=customXml/itemProps2.xml><?xml version="1.0" encoding="utf-8"?>
<ds:datastoreItem xmlns:ds="http://schemas.openxmlformats.org/officeDocument/2006/customXml" ds:itemID="{0F701B03-889A-413A-9AE9-7A7876C6C3FA}"/>
</file>

<file path=customXml/itemProps3.xml><?xml version="1.0" encoding="utf-8"?>
<ds:datastoreItem xmlns:ds="http://schemas.openxmlformats.org/officeDocument/2006/customXml" ds:itemID="{0541AE1D-EFD3-4CF3-9BB2-6ED2250B89A0}"/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566</Words>
  <Application>Microsoft Office PowerPoint</Application>
  <PresentationFormat>Widescreen</PresentationFormat>
  <Paragraphs>227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Hadleigh High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Keeble</dc:creator>
  <cp:lastModifiedBy>Miss S Bagley - Teacher of Science</cp:lastModifiedBy>
  <cp:revision>35</cp:revision>
  <cp:lastPrinted>2017-05-26T12:24:18Z</cp:lastPrinted>
  <dcterms:created xsi:type="dcterms:W3CDTF">2017-05-26T09:18:13Z</dcterms:created>
  <dcterms:modified xsi:type="dcterms:W3CDTF">2017-06-06T05:55:31Z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0x010100A087BCE966C3144E963E9EDB09BBEBBC</vt:lpwstr>
  </property>
</Properties>
</file>