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1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52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41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78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6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3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37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07" t="22464" r="8099" b="26699"/>
          <a:stretch/>
        </p:blipFill>
        <p:spPr bwMode="auto">
          <a:xfrm>
            <a:off x="5566227" y="229838"/>
            <a:ext cx="2190294" cy="11093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2434107" cy="5795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What is a eukaryotic cell?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7137" y="0"/>
            <a:ext cx="2604394" cy="4596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What is a prokaryotic cell?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91335"/>
            <a:ext cx="2434107" cy="18021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Label the animal cell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057" y="1196499"/>
            <a:ext cx="1148951" cy="124210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2598376"/>
            <a:ext cx="2434107" cy="19328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Label the plant cell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096" y="3063809"/>
            <a:ext cx="710215" cy="133230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537136" y="583894"/>
            <a:ext cx="2604394" cy="38190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Describe the function of each of these organelles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Highlight the organelles only found in plants green</a:t>
            </a:r>
            <a:endParaRPr lang="en-GB" sz="100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078726"/>
              </p:ext>
            </p:extLst>
          </p:nvPr>
        </p:nvGraphicFramePr>
        <p:xfrm>
          <a:off x="2537136" y="1052592"/>
          <a:ext cx="2604394" cy="2928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318"/>
                <a:gridCol w="1596076"/>
              </a:tblGrid>
              <a:tr h="36607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Nucleus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</a:tr>
              <a:tr h="36607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Cytoplasm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  <a:tr h="36607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Cell membrane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  <a:tr h="36607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Mitochondria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</a:tr>
              <a:tr h="36607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Ribosomes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  <a:tr h="36607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Cell</a:t>
                      </a:r>
                      <a:r>
                        <a:rPr lang="en-GB" sz="1000" baseline="0" dirty="0" smtClean="0"/>
                        <a:t> wall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  <a:tr h="36607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Chloroplasts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  <a:tr h="36607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Vacuole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0" y="4632408"/>
            <a:ext cx="2434107" cy="4027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What is a plant cell wall made out of?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1" y="5136297"/>
            <a:ext cx="2434107" cy="5219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What is the equation for magnification?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06" y="5759429"/>
            <a:ext cx="2429100" cy="10801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What is meant by the terms: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Resolution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Magnification -  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44559" y="1"/>
            <a:ext cx="2833631" cy="1648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Label the bacterial cell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44559" y="1778441"/>
            <a:ext cx="2997920" cy="21635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Give one way in which each of the following cells is adapted to its job: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Nerve cell –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Muscle cell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Sperm cell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Root hair cell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Xylem cell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Phloem cell - 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37136" y="4527193"/>
            <a:ext cx="2604394" cy="7369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Define diffusion: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44559" y="4071984"/>
            <a:ext cx="2997920" cy="8236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What 3 factors affect the rate of diffusion: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537136" y="5388369"/>
            <a:ext cx="2604394" cy="14512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Give one example of diffusion in plants and one in animals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244559" y="5024887"/>
            <a:ext cx="2997920" cy="7269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Define osmosis: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44559" y="5854275"/>
            <a:ext cx="2997920" cy="9853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Define active transport: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Give an example of active transport in plants: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55460" y="46976"/>
            <a:ext cx="2248930" cy="1468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State what happens in the different stages of the cell cycle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Stage 1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Stage 2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Stage 3 -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873084" y="1552821"/>
            <a:ext cx="2292442" cy="1202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Define the following terms: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Chromosome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Gene – 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DNA – 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879524" y="2868384"/>
            <a:ext cx="2279562" cy="4811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Why is mitosis important?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345507" y="3526900"/>
            <a:ext cx="3820019" cy="1368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What is an embryonic stem cell?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What is an adult stem cell?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What is meristem tissue?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46724" y="0"/>
            <a:ext cx="1845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/>
              <a:t>Topic 1</a:t>
            </a:r>
            <a:r>
              <a:rPr lang="en-GB" sz="1600" b="1" u="sng" dirty="0" smtClean="0"/>
              <a:t> </a:t>
            </a:r>
            <a:r>
              <a:rPr lang="en-GB" sz="1600" b="1" u="sng" dirty="0" smtClean="0"/>
              <a:t>Cell Biology </a:t>
            </a:r>
            <a:endParaRPr lang="en-GB" sz="1600" b="1" u="sng" dirty="0"/>
          </a:p>
        </p:txBody>
      </p:sp>
      <p:sp>
        <p:nvSpPr>
          <p:cNvPr id="30" name="Rectangle 29"/>
          <p:cNvSpPr/>
          <p:nvPr/>
        </p:nvSpPr>
        <p:spPr>
          <a:xfrm>
            <a:off x="10481660" y="386353"/>
            <a:ext cx="1683868" cy="10818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What is therapeutic cell cloning?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345507" y="1563471"/>
            <a:ext cx="1450308" cy="184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What is the job of the flagellum?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What is a plasmid?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What is the job of the slime layer?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45508" y="5008904"/>
            <a:ext cx="3820018" cy="184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List some advantages of using stem cells: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List some disadvantages of using stem cells: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182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87BCE966C3144E963E9EDB09BBEBBC" ma:contentTypeVersion="38" ma:contentTypeDescription="Create a new document." ma:contentTypeScope="" ma:versionID="dacd1eb531ba40c9d91587e7b3f40e8a">
  <xsd:schema xmlns:xsd="http://www.w3.org/2001/XMLSchema" xmlns:xs="http://www.w3.org/2001/XMLSchema" xmlns:p="http://schemas.microsoft.com/office/2006/metadata/properties" xmlns:ns2="d77fd04c-5938-4dc3-9efa-cee44d5fc322" xmlns:ns3="95e84fe9-b47a-476a-ae10-2dea6a16a4dd" targetNamespace="http://schemas.microsoft.com/office/2006/metadata/properties" ma:root="true" ma:fieldsID="7d34be750c9fd0efa38f4ba046ca932e" ns2:_="" ns3:_="">
    <xsd:import namespace="d77fd04c-5938-4dc3-9efa-cee44d5fc322"/>
    <xsd:import namespace="95e84fe9-b47a-476a-ae10-2dea6a16a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fd04c-5938-4dc3-9efa-cee44d5fc3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3" nillable="true" ma:displayName="Math Settings" ma:internalName="Math_Settings">
      <xsd:simpleType>
        <xsd:restriction base="dms:Text"/>
      </xsd:simpleType>
    </xsd:element>
    <xsd:element name="DefaultSectionNames" ma:index="2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0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Teams_Channel_Section_Location" ma:index="37" nillable="true" ma:displayName="Teams Channel Section Location" ma:internalName="Teams_Channel_Section_Location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4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387704e1-d557-490f-8209-d50c5b045f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84fe9-b47a-476a-ae10-2dea6a16a4d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4" nillable="true" ma:displayName="Taxonomy Catch All Column" ma:hidden="true" ma:list="{c28ebd8d-57a3-4d1e-b783-9e2141b3fa59}" ma:internalName="TaxCatchAll" ma:showField="CatchAllData" ma:web="95e84fe9-b47a-476a-ae10-2dea6a16a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d77fd04c-5938-4dc3-9efa-cee44d5fc322" xsi:nil="true"/>
    <TaxCatchAll xmlns="95e84fe9-b47a-476a-ae10-2dea6a16a4dd" xsi:nil="true"/>
    <FolderType xmlns="d77fd04c-5938-4dc3-9efa-cee44d5fc322" xsi:nil="true"/>
    <AppVersion xmlns="d77fd04c-5938-4dc3-9efa-cee44d5fc322" xsi:nil="true"/>
    <CultureName xmlns="d77fd04c-5938-4dc3-9efa-cee44d5fc322" xsi:nil="true"/>
    <Owner xmlns="d77fd04c-5938-4dc3-9efa-cee44d5fc322">
      <UserInfo>
        <DisplayName/>
        <AccountId xsi:nil="true"/>
        <AccountType/>
      </UserInfo>
    </Owner>
    <NotebookType xmlns="d77fd04c-5938-4dc3-9efa-cee44d5fc322" xsi:nil="true"/>
    <lcf76f155ced4ddcb4097134ff3c332f xmlns="d77fd04c-5938-4dc3-9efa-cee44d5fc322">
      <Terms xmlns="http://schemas.microsoft.com/office/infopath/2007/PartnerControls"/>
    </lcf76f155ced4ddcb4097134ff3c332f>
    <Invited_Teachers xmlns="d77fd04c-5938-4dc3-9efa-cee44d5fc322" xsi:nil="true"/>
    <Is_Collaboration_Space_Locked xmlns="d77fd04c-5938-4dc3-9efa-cee44d5fc322" xsi:nil="true"/>
    <Teachers xmlns="d77fd04c-5938-4dc3-9efa-cee44d5fc322">
      <UserInfo>
        <DisplayName/>
        <AccountId xsi:nil="true"/>
        <AccountType/>
      </UserInfo>
    </Teachers>
    <Students xmlns="d77fd04c-5938-4dc3-9efa-cee44d5fc322">
      <UserInfo>
        <DisplayName/>
        <AccountId xsi:nil="true"/>
        <AccountType/>
      </UserInfo>
    </Students>
    <Student_Groups xmlns="d77fd04c-5938-4dc3-9efa-cee44d5fc322">
      <UserInfo>
        <DisplayName/>
        <AccountId xsi:nil="true"/>
        <AccountType/>
      </UserInfo>
    </Student_Groups>
    <LMS_Mappings xmlns="d77fd04c-5938-4dc3-9efa-cee44d5fc322" xsi:nil="true"/>
    <DefaultSectionNames xmlns="d77fd04c-5938-4dc3-9efa-cee44d5fc322" xsi:nil="true"/>
    <Teams_Channel_Section_Location xmlns="d77fd04c-5938-4dc3-9efa-cee44d5fc322" xsi:nil="true"/>
    <Math_Settings xmlns="d77fd04c-5938-4dc3-9efa-cee44d5fc322" xsi:nil="true"/>
    <Templates xmlns="d77fd04c-5938-4dc3-9efa-cee44d5fc322" xsi:nil="true"/>
    <Self_Registration_Enabled xmlns="d77fd04c-5938-4dc3-9efa-cee44d5fc322" xsi:nil="true"/>
    <Distribution_Groups xmlns="d77fd04c-5938-4dc3-9efa-cee44d5fc322" xsi:nil="true"/>
    <TeamsChannelId xmlns="d77fd04c-5938-4dc3-9efa-cee44d5fc322" xsi:nil="true"/>
    <Invited_Students xmlns="d77fd04c-5938-4dc3-9efa-cee44d5fc322" xsi:nil="true"/>
    <IsNotebookLocked xmlns="d77fd04c-5938-4dc3-9efa-cee44d5fc322" xsi:nil="true"/>
  </documentManagement>
</p:properties>
</file>

<file path=customXml/itemProps1.xml><?xml version="1.0" encoding="utf-8"?>
<ds:datastoreItem xmlns:ds="http://schemas.openxmlformats.org/officeDocument/2006/customXml" ds:itemID="{5A739E8A-328E-4AE6-88A0-8F2AF7196BB7}"/>
</file>

<file path=customXml/itemProps2.xml><?xml version="1.0" encoding="utf-8"?>
<ds:datastoreItem xmlns:ds="http://schemas.openxmlformats.org/officeDocument/2006/customXml" ds:itemID="{CEBB3377-5331-4E60-BB93-E93E95E9D6C8}"/>
</file>

<file path=customXml/itemProps3.xml><?xml version="1.0" encoding="utf-8"?>
<ds:datastoreItem xmlns:ds="http://schemas.openxmlformats.org/officeDocument/2006/customXml" ds:itemID="{1A206ED4-6D06-4713-8F08-2D76AA31BA0B}"/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255</Words>
  <Application>Microsoft Office PowerPoint</Application>
  <PresentationFormat>Widescreen</PresentationFormat>
  <Paragraphs>149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Hadleigh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Keeble</dc:creator>
  <cp:lastModifiedBy>Miss S Bagley - Teacher of Science</cp:lastModifiedBy>
  <cp:revision>14</cp:revision>
  <cp:lastPrinted>2017-05-26T12:24:18Z</cp:lastPrinted>
  <dcterms:created xsi:type="dcterms:W3CDTF">2017-05-26T09:18:13Z</dcterms:created>
  <dcterms:modified xsi:type="dcterms:W3CDTF">2017-06-06T13:13:08Z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0x010100A087BCE966C3144E963E9EDB09BBEBBC</vt:lpwstr>
  </property>
</Properties>
</file>