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5" autoAdjust="0"/>
    <p:restoredTop sz="94660"/>
  </p:normalViewPr>
  <p:slideViewPr>
    <p:cSldViewPr snapToGrid="0">
      <p:cViewPr varScale="1">
        <p:scale>
          <a:sx n="65" d="100"/>
          <a:sy n="65" d="100"/>
        </p:scale>
        <p:origin x="1914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095B-A7AE-46E8-8840-820E17B1C000}" type="datetimeFigureOut">
              <a:rPr lang="en-GB" smtClean="0"/>
              <a:t>20/03/2023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A82C6-0D97-48E8-B25B-7156EA677A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6422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095B-A7AE-46E8-8840-820E17B1C000}" type="datetimeFigureOut">
              <a:rPr lang="en-GB" smtClean="0"/>
              <a:t>20/03/2023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A82C6-0D97-48E8-B25B-7156EA677A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0193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095B-A7AE-46E8-8840-820E17B1C000}" type="datetimeFigureOut">
              <a:rPr lang="en-GB" smtClean="0"/>
              <a:t>20/03/2023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A82C6-0D97-48E8-B25B-7156EA677A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4226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095B-A7AE-46E8-8840-820E17B1C000}" type="datetimeFigureOut">
              <a:rPr lang="en-GB" smtClean="0"/>
              <a:t>20/03/2023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A82C6-0D97-48E8-B25B-7156EA677A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3921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095B-A7AE-46E8-8840-820E17B1C000}" type="datetimeFigureOut">
              <a:rPr lang="en-GB" smtClean="0"/>
              <a:t>20/03/2023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A82C6-0D97-48E8-B25B-7156EA677A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1777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095B-A7AE-46E8-8840-820E17B1C000}" type="datetimeFigureOut">
              <a:rPr lang="en-GB" smtClean="0"/>
              <a:t>20/03/2023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A82C6-0D97-48E8-B25B-7156EA677A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8477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095B-A7AE-46E8-8840-820E17B1C000}" type="datetimeFigureOut">
              <a:rPr lang="en-GB" smtClean="0"/>
              <a:t>20/03/2023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A82C6-0D97-48E8-B25B-7156EA677A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3312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095B-A7AE-46E8-8840-820E17B1C000}" type="datetimeFigureOut">
              <a:rPr lang="en-GB" smtClean="0"/>
              <a:t>20/03/2023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A82C6-0D97-48E8-B25B-7156EA677A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9747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095B-A7AE-46E8-8840-820E17B1C000}" type="datetimeFigureOut">
              <a:rPr lang="en-GB" smtClean="0"/>
              <a:t>20/03/2023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A82C6-0D97-48E8-B25B-7156EA677A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9673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095B-A7AE-46E8-8840-820E17B1C000}" type="datetimeFigureOut">
              <a:rPr lang="en-GB" smtClean="0"/>
              <a:t>20/03/2023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A82C6-0D97-48E8-B25B-7156EA677A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69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095B-A7AE-46E8-8840-820E17B1C000}" type="datetimeFigureOut">
              <a:rPr lang="en-GB" smtClean="0"/>
              <a:t>20/03/2023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A82C6-0D97-48E8-B25B-7156EA677A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007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D1095B-A7AE-46E8-8840-820E17B1C000}" type="datetimeFigureOut">
              <a:rPr lang="en-GB" smtClean="0"/>
              <a:t>20/03/2023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A82C6-0D97-48E8-B25B-7156EA677A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1410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learningscientists.org/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EBD4CE3F-FA69-671B-99A3-5E13C45B1E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73" y="110500"/>
            <a:ext cx="4265806" cy="29795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648A54E-5BBA-0818-D00B-1DDCB7FB1C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6480" y="2516960"/>
            <a:ext cx="2371520" cy="73246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4C6A954-E4B3-7CA6-91D9-DE792567B34D}"/>
              </a:ext>
            </a:extLst>
          </p:cNvPr>
          <p:cNvSpPr txBox="1"/>
          <p:nvPr/>
        </p:nvSpPr>
        <p:spPr>
          <a:xfrm>
            <a:off x="4543175" y="1727514"/>
            <a:ext cx="2238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OCR Biology A (H420)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323B0D-4F50-89A9-8A3F-494EA5F0CED5}"/>
              </a:ext>
            </a:extLst>
          </p:cNvPr>
          <p:cNvSpPr txBox="1"/>
          <p:nvPr/>
        </p:nvSpPr>
        <p:spPr>
          <a:xfrm>
            <a:off x="84086" y="3321681"/>
            <a:ext cx="401596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u="sng" dirty="0"/>
              <a:t>Useful resources:</a:t>
            </a:r>
          </a:p>
          <a:p>
            <a:endParaRPr lang="en-GB" sz="1400" b="1" u="sng" dirty="0"/>
          </a:p>
          <a:p>
            <a:r>
              <a:rPr lang="en-GB" sz="1400" b="1" dirty="0"/>
              <a:t>Specification and lots more useful stuff here - ocr.org.uk/</a:t>
            </a:r>
            <a:r>
              <a:rPr lang="en-GB" sz="1400" b="1" dirty="0" err="1"/>
              <a:t>alevelbiologya</a:t>
            </a:r>
            <a:endParaRPr lang="en-GB" sz="1400" b="1" dirty="0"/>
          </a:p>
          <a:p>
            <a:endParaRPr lang="en-GB" sz="1400" b="1" dirty="0"/>
          </a:p>
          <a:p>
            <a:r>
              <a:rPr lang="en-GB" sz="1400" b="1" dirty="0"/>
              <a:t>Online textbook at Kerboodle.com</a:t>
            </a:r>
          </a:p>
          <a:p>
            <a:endParaRPr lang="en-GB" sz="14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5E822EC-57BA-A569-A751-41B01CA83F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6480" y="25674"/>
            <a:ext cx="2371520" cy="16510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D1CE49B-006A-76E8-78D9-43EA56A3BB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693" y="5059020"/>
            <a:ext cx="1796385" cy="119541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85FDB41-73D0-379F-9C38-BCDE87C64171}"/>
              </a:ext>
            </a:extLst>
          </p:cNvPr>
          <p:cNvSpPr txBox="1"/>
          <p:nvPr/>
        </p:nvSpPr>
        <p:spPr>
          <a:xfrm>
            <a:off x="84086" y="6391334"/>
            <a:ext cx="401596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highlight>
                  <a:srgbClr val="FFFF00"/>
                </a:highlight>
              </a:rPr>
              <a:t>Wednesday lunchtimes – revision and exam technique</a:t>
            </a:r>
          </a:p>
          <a:p>
            <a:endParaRPr lang="en-GB" sz="1400" b="1" dirty="0"/>
          </a:p>
          <a:p>
            <a:r>
              <a:rPr lang="en-GB" sz="1400" b="1" dirty="0"/>
              <a:t>The Learning scientists – two scientists that have devoted their careers to studying evidence-based revision techniques: </a:t>
            </a:r>
            <a:r>
              <a:rPr lang="en-GB" sz="1400" dirty="0">
                <a:hlinkClick r:id="rId6"/>
              </a:rPr>
              <a:t>https://www.learningscientists.org</a:t>
            </a:r>
            <a:endParaRPr lang="en-GB" sz="1400" dirty="0"/>
          </a:p>
          <a:p>
            <a:endParaRPr lang="en-GB" sz="1400" dirty="0"/>
          </a:p>
          <a:p>
            <a:r>
              <a:rPr lang="en-GB" sz="1400" b="1" dirty="0"/>
              <a:t>SenecaLearning.com – active revision site</a:t>
            </a:r>
          </a:p>
          <a:p>
            <a:endParaRPr lang="en-GB" sz="1400" b="1" dirty="0"/>
          </a:p>
          <a:p>
            <a:r>
              <a:rPr lang="en-GB" sz="1400" b="1" dirty="0" err="1"/>
              <a:t>SaveMyExams</a:t>
            </a:r>
            <a:r>
              <a:rPr lang="en-GB" sz="1400" b="1" dirty="0"/>
              <a:t> – revision notes and past paper questions</a:t>
            </a:r>
          </a:p>
          <a:p>
            <a:endParaRPr lang="en-GB" sz="1400" b="1" dirty="0"/>
          </a:p>
          <a:p>
            <a:r>
              <a:rPr lang="en-GB" sz="1400" b="1" dirty="0" err="1"/>
              <a:t>PhysicsAndMathsTutor</a:t>
            </a:r>
            <a:r>
              <a:rPr lang="en-GB" sz="1400" b="1" dirty="0"/>
              <a:t> – revision notes and past paper questions</a:t>
            </a:r>
          </a:p>
        </p:txBody>
      </p:sp>
    </p:spTree>
    <p:extLst>
      <p:ext uri="{BB962C8B-B14F-4D97-AF65-F5344CB8AC3E}">
        <p14:creationId xmlns:p14="http://schemas.microsoft.com/office/powerpoint/2010/main" val="7246998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87BCE966C3144E963E9EDB09BBEBBC" ma:contentTypeVersion="38" ma:contentTypeDescription="Create a new document." ma:contentTypeScope="" ma:versionID="dacd1eb531ba40c9d91587e7b3f40e8a">
  <xsd:schema xmlns:xsd="http://www.w3.org/2001/XMLSchema" xmlns:xs="http://www.w3.org/2001/XMLSchema" xmlns:p="http://schemas.microsoft.com/office/2006/metadata/properties" xmlns:ns2="d77fd04c-5938-4dc3-9efa-cee44d5fc322" xmlns:ns3="95e84fe9-b47a-476a-ae10-2dea6a16a4dd" targetNamespace="http://schemas.microsoft.com/office/2006/metadata/properties" ma:root="true" ma:fieldsID="7d34be750c9fd0efa38f4ba046ca932e" ns2:_="" ns3:_="">
    <xsd:import namespace="d77fd04c-5938-4dc3-9efa-cee44d5fc322"/>
    <xsd:import namespace="95e84fe9-b47a-476a-ae10-2dea6a16a4d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Teachers" minOccurs="0"/>
                <xsd:element ref="ns2:Students" minOccurs="0"/>
                <xsd:element ref="ns2:Student_Groups" minOccurs="0"/>
                <xsd:element ref="ns2:Distribution_Groups" minOccurs="0"/>
                <xsd:element ref="ns2:LMS_Mappings" minOccurs="0"/>
                <xsd:element ref="ns2:Invited_Teachers" minOccurs="0"/>
                <xsd:element ref="ns2:Invited_Students" minOccurs="0"/>
                <xsd:element ref="ns2:Self_Registration_Enabled" minOccurs="0"/>
                <xsd:element ref="ns2:Has_Teacher_Only_SectionGroup" minOccurs="0"/>
                <xsd:element ref="ns2:Is_Collaboration_Space_Locked" minOccurs="0"/>
                <xsd:element ref="ns2:IsNotebookLocked" minOccurs="0"/>
                <xsd:element ref="ns2:Teams_Channel_Section_Location" minOccurs="0"/>
                <xsd:element ref="ns2:MediaServiceOCR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7fd04c-5938-4dc3-9efa-cee44d5fc3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NotebookType" ma:index="17" nillable="true" ma:displayName="Notebook Type" ma:internalName="NotebookType">
      <xsd:simpleType>
        <xsd:restriction base="dms:Text"/>
      </xsd:simpleType>
    </xsd:element>
    <xsd:element name="FolderType" ma:index="18" nillable="true" ma:displayName="Folder Type" ma:internalName="FolderType">
      <xsd:simpleType>
        <xsd:restriction base="dms:Text"/>
      </xsd:simpleType>
    </xsd:element>
    <xsd:element name="CultureName" ma:index="19" nillable="true" ma:displayName="Culture Name" ma:internalName="CultureName">
      <xsd:simpleType>
        <xsd:restriction base="dms:Text"/>
      </xsd:simpleType>
    </xsd:element>
    <xsd:element name="AppVersion" ma:index="20" nillable="true" ma:displayName="App Version" ma:internalName="AppVersion">
      <xsd:simpleType>
        <xsd:restriction base="dms:Text"/>
      </xsd:simpleType>
    </xsd:element>
    <xsd:element name="TeamsChannelId" ma:index="21" nillable="true" ma:displayName="Teams Channel Id" ma:internalName="TeamsChannelId">
      <xsd:simpleType>
        <xsd:restriction base="dms:Text"/>
      </xsd:simpleType>
    </xsd:element>
    <xsd:element name="Owner" ma:index="22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3" nillable="true" ma:displayName="Math Settings" ma:internalName="Math_Settings">
      <xsd:simpleType>
        <xsd:restriction base="dms:Text"/>
      </xsd:simpleType>
    </xsd:element>
    <xsd:element name="DefaultSectionNames" ma:index="24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5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26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7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8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9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0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31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32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3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4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5" nillable="true" ma:displayName="Is Collaboration Space Locked" ma:internalName="Is_Collaboration_Space_Locked">
      <xsd:simpleType>
        <xsd:restriction base="dms:Boolean"/>
      </xsd:simpleType>
    </xsd:element>
    <xsd:element name="IsNotebookLocked" ma:index="36" nillable="true" ma:displayName="Is Notebook Locked" ma:internalName="IsNotebookLocked">
      <xsd:simpleType>
        <xsd:restriction base="dms:Boolean"/>
      </xsd:simpleType>
    </xsd:element>
    <xsd:element name="Teams_Channel_Section_Location" ma:index="37" nillable="true" ma:displayName="Teams Channel Section Location" ma:internalName="Teams_Channel_Section_Location">
      <xsd:simpleType>
        <xsd:restriction base="dms:Text"/>
      </xsd:simpleType>
    </xsd:element>
    <xsd:element name="MediaServiceOCR" ma:index="3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3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4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41" nillable="true" ma:displayName="Location" ma:internalName="MediaServiceLocation" ma:readOnly="true">
      <xsd:simpleType>
        <xsd:restriction base="dms:Text"/>
      </xsd:simpleType>
    </xsd:element>
    <xsd:element name="lcf76f155ced4ddcb4097134ff3c332f" ma:index="43" nillable="true" ma:taxonomy="true" ma:internalName="lcf76f155ced4ddcb4097134ff3c332f" ma:taxonomyFieldName="MediaServiceImageTags" ma:displayName="Image Tags" ma:readOnly="false" ma:fieldId="{5cf76f15-5ced-4ddc-b409-7134ff3c332f}" ma:taxonomyMulti="true" ma:sspId="387704e1-d557-490f-8209-d50c5b045f2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4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e84fe9-b47a-476a-ae10-2dea6a16a4dd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44" nillable="true" ma:displayName="Taxonomy Catch All Column" ma:hidden="true" ma:list="{c28ebd8d-57a3-4d1e-b783-9e2141b3fa59}" ma:internalName="TaxCatchAll" ma:showField="CatchAllData" ma:web="95e84fe9-b47a-476a-ae10-2dea6a16a4d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Has_Teacher_Only_SectionGroup xmlns="d77fd04c-5938-4dc3-9efa-cee44d5fc322" xsi:nil="true"/>
    <TaxCatchAll xmlns="95e84fe9-b47a-476a-ae10-2dea6a16a4dd" xsi:nil="true"/>
    <FolderType xmlns="d77fd04c-5938-4dc3-9efa-cee44d5fc322" xsi:nil="true"/>
    <AppVersion xmlns="d77fd04c-5938-4dc3-9efa-cee44d5fc322" xsi:nil="true"/>
    <CultureName xmlns="d77fd04c-5938-4dc3-9efa-cee44d5fc322" xsi:nil="true"/>
    <Owner xmlns="d77fd04c-5938-4dc3-9efa-cee44d5fc322">
      <UserInfo>
        <DisplayName/>
        <AccountId xsi:nil="true"/>
        <AccountType/>
      </UserInfo>
    </Owner>
    <NotebookType xmlns="d77fd04c-5938-4dc3-9efa-cee44d5fc322" xsi:nil="true"/>
    <lcf76f155ced4ddcb4097134ff3c332f xmlns="d77fd04c-5938-4dc3-9efa-cee44d5fc322">
      <Terms xmlns="http://schemas.microsoft.com/office/infopath/2007/PartnerControls"/>
    </lcf76f155ced4ddcb4097134ff3c332f>
    <Invited_Teachers xmlns="d77fd04c-5938-4dc3-9efa-cee44d5fc322" xsi:nil="true"/>
    <Is_Collaboration_Space_Locked xmlns="d77fd04c-5938-4dc3-9efa-cee44d5fc322" xsi:nil="true"/>
    <Teachers xmlns="d77fd04c-5938-4dc3-9efa-cee44d5fc322">
      <UserInfo>
        <DisplayName/>
        <AccountId xsi:nil="true"/>
        <AccountType/>
      </UserInfo>
    </Teachers>
    <Students xmlns="d77fd04c-5938-4dc3-9efa-cee44d5fc322">
      <UserInfo>
        <DisplayName/>
        <AccountId xsi:nil="true"/>
        <AccountType/>
      </UserInfo>
    </Students>
    <Student_Groups xmlns="d77fd04c-5938-4dc3-9efa-cee44d5fc322">
      <UserInfo>
        <DisplayName/>
        <AccountId xsi:nil="true"/>
        <AccountType/>
      </UserInfo>
    </Student_Groups>
    <LMS_Mappings xmlns="d77fd04c-5938-4dc3-9efa-cee44d5fc322" xsi:nil="true"/>
    <DefaultSectionNames xmlns="d77fd04c-5938-4dc3-9efa-cee44d5fc322" xsi:nil="true"/>
    <Teams_Channel_Section_Location xmlns="d77fd04c-5938-4dc3-9efa-cee44d5fc322" xsi:nil="true"/>
    <Math_Settings xmlns="d77fd04c-5938-4dc3-9efa-cee44d5fc322" xsi:nil="true"/>
    <Templates xmlns="d77fd04c-5938-4dc3-9efa-cee44d5fc322" xsi:nil="true"/>
    <Self_Registration_Enabled xmlns="d77fd04c-5938-4dc3-9efa-cee44d5fc322" xsi:nil="true"/>
    <Distribution_Groups xmlns="d77fd04c-5938-4dc3-9efa-cee44d5fc322" xsi:nil="true"/>
    <TeamsChannelId xmlns="d77fd04c-5938-4dc3-9efa-cee44d5fc322" xsi:nil="true"/>
    <Invited_Students xmlns="d77fd04c-5938-4dc3-9efa-cee44d5fc322" xsi:nil="true"/>
    <IsNotebookLocked xmlns="d77fd04c-5938-4dc3-9efa-cee44d5fc322" xsi:nil="true"/>
  </documentManagement>
</p:properties>
</file>

<file path=customXml/itemProps1.xml><?xml version="1.0" encoding="utf-8"?>
<ds:datastoreItem xmlns:ds="http://schemas.openxmlformats.org/officeDocument/2006/customXml" ds:itemID="{35309D8D-04FD-4B16-8592-CB00B6A07A68}"/>
</file>

<file path=customXml/itemProps2.xml><?xml version="1.0" encoding="utf-8"?>
<ds:datastoreItem xmlns:ds="http://schemas.openxmlformats.org/officeDocument/2006/customXml" ds:itemID="{7E913732-C7CF-4F66-B5DF-827F0BCD0933}"/>
</file>

<file path=customXml/itemProps3.xml><?xml version="1.0" encoding="utf-8"?>
<ds:datastoreItem xmlns:ds="http://schemas.openxmlformats.org/officeDocument/2006/customXml" ds:itemID="{21EF574D-7280-4990-83E3-612964F6AADF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17</TotalTime>
  <Words>84</Words>
  <Application>Microsoft Office PowerPoint</Application>
  <PresentationFormat>A4 Paper (210x297 mm)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Madelaine</dc:creator>
  <cp:lastModifiedBy>Kate Champion</cp:lastModifiedBy>
  <cp:revision>2</cp:revision>
  <dcterms:created xsi:type="dcterms:W3CDTF">2023-03-15T12:40:25Z</dcterms:created>
  <dcterms:modified xsi:type="dcterms:W3CDTF">2023-03-20T16:23:32Z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0x010100A087BCE966C3144E963E9EDB09BBEBBC</vt:lpwstr>
  </property>
</Properties>
</file>